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8/1/2022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8/1/2022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MANADATORY REPORTING</a:t>
            </a:r>
            <a:endParaRPr lang="en-US" dirty="0"/>
          </a:p>
        </p:txBody>
      </p:sp>
      <p:sp>
        <p:nvSpPr>
          <p:cNvPr id="3" name="Subtitle 2"/>
          <p:cNvSpPr>
            <a:spLocks noGrp="1"/>
          </p:cNvSpPr>
          <p:nvPr>
            <p:ph type="subTitle" idx="1"/>
          </p:nvPr>
        </p:nvSpPr>
        <p:spPr/>
        <p:txBody>
          <a:bodyPr/>
          <a:lstStyle/>
          <a:p>
            <a:r>
              <a:rPr lang="en-US" dirty="0" smtClean="0"/>
              <a:t>HELENIA HESS</a:t>
            </a:r>
            <a:endParaRPr lang="en-US" dirty="0"/>
          </a:p>
        </p:txBody>
      </p:sp>
    </p:spTree>
    <p:extLst>
      <p:ext uri="{BB962C8B-B14F-4D97-AF65-F5344CB8AC3E}">
        <p14:creationId xmlns:p14="http://schemas.microsoft.com/office/powerpoint/2010/main" val="3939852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906163"/>
            <a:ext cx="10572000" cy="3514036"/>
          </a:xfrm>
        </p:spPr>
        <p:txBody>
          <a:bodyPr/>
          <a:lstStyle/>
          <a:p>
            <a:r>
              <a:rPr lang="en-US" sz="2000" dirty="0"/>
              <a:t>A</a:t>
            </a:r>
            <a:r>
              <a:rPr lang="en-US" sz="2000" dirty="0" smtClean="0"/>
              <a:t>ll </a:t>
            </a:r>
            <a:r>
              <a:rPr lang="en-US" sz="2000" dirty="0"/>
              <a:t>hospitals, clinics, sanitariums, doctors, physicians, surgeons, medical examiners, coroners, dentists, osteopaths, optometrists, chiropractors, podiatrists, nurses, school teachers and officials, peace officers, law enforcement officials, pharmacists, social workers, day care workers or employees, mental health professionals, members of the clergy as defined in Rule 505 of the Alabama Rules of Evidence, or any other person called upon to render aid or medical assistance to any child, when the child is known or suspected to be a victim of child abuse or neglect, shall be required to report, or cause a report to be made of the same, orally, either by telephone or direct communication immediately, followed by a written report, to a duly constituted authority.</a:t>
            </a:r>
          </a:p>
        </p:txBody>
      </p:sp>
      <p:sp>
        <p:nvSpPr>
          <p:cNvPr id="3" name="Subtitle 2"/>
          <p:cNvSpPr>
            <a:spLocks noGrp="1"/>
          </p:cNvSpPr>
          <p:nvPr>
            <p:ph type="subTitle" idx="1"/>
          </p:nvPr>
        </p:nvSpPr>
        <p:spPr/>
        <p:txBody>
          <a:bodyPr/>
          <a:lstStyle/>
          <a:p>
            <a:pPr algn="ctr"/>
            <a:r>
              <a:rPr lang="en-US" dirty="0"/>
              <a:t>Ala. Code § 26-14-3 (2012). Mandatory </a:t>
            </a:r>
            <a:r>
              <a:rPr lang="en-US" dirty="0" smtClean="0"/>
              <a:t>reporting</a:t>
            </a:r>
            <a:endParaRPr lang="en-US" dirty="0"/>
          </a:p>
        </p:txBody>
      </p:sp>
    </p:spTree>
    <p:extLst>
      <p:ext uri="{BB962C8B-B14F-4D97-AF65-F5344CB8AC3E}">
        <p14:creationId xmlns:p14="http://schemas.microsoft.com/office/powerpoint/2010/main" val="1471201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IF YOU SUSPECT CHILD ABUSE/NEGLECT</a:t>
            </a:r>
            <a:endParaRPr lang="en-US" dirty="0"/>
          </a:p>
        </p:txBody>
      </p:sp>
      <p:sp>
        <p:nvSpPr>
          <p:cNvPr id="3" name="Content Placeholder 2"/>
          <p:cNvSpPr>
            <a:spLocks noGrp="1"/>
          </p:cNvSpPr>
          <p:nvPr>
            <p:ph idx="1"/>
          </p:nvPr>
        </p:nvSpPr>
        <p:spPr/>
        <p:txBody>
          <a:bodyPr/>
          <a:lstStyle/>
          <a:p>
            <a:r>
              <a:rPr lang="en-US" dirty="0" smtClean="0"/>
              <a:t>YOU MUST REPORT ALL SUSPECTED CHILD ABUSE/NEGLECT TO YOUR KITCHEN MANAGER.</a:t>
            </a:r>
          </a:p>
          <a:p>
            <a:r>
              <a:rPr lang="en-US" dirty="0" smtClean="0"/>
              <a:t>THE KITCHEN MANAGER WILL REPORT TO THE DIRECTOR.</a:t>
            </a:r>
          </a:p>
          <a:p>
            <a:r>
              <a:rPr lang="en-US" dirty="0" smtClean="0"/>
              <a:t>THE DIRECTOR WILL REPORT TO THE PROPER AUTHORITIES.</a:t>
            </a:r>
            <a:endParaRPr lang="en-US" dirty="0"/>
          </a:p>
        </p:txBody>
      </p:sp>
    </p:spTree>
    <p:extLst>
      <p:ext uri="{BB962C8B-B14F-4D97-AF65-F5344CB8AC3E}">
        <p14:creationId xmlns:p14="http://schemas.microsoft.com/office/powerpoint/2010/main" val="3953087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dirty="0"/>
              <a:t>Any person, firm, corporation, or official, including members of a multidisciplinary child protection team, quality assurance team, child death review team, or other authorized case review team or panel, by whatever designation, participating in the making of a good faith report in an investigation or case review authorized under this chapter or other law or department practice or in the removal of a child pursuant to this chapter, or participating in a judicial proceeding resulting therefrom, shall, in so doing, be immune from any liability, civil or criminal, that might otherwise be incurred or imposed. </a:t>
            </a:r>
          </a:p>
        </p:txBody>
      </p:sp>
      <p:sp>
        <p:nvSpPr>
          <p:cNvPr id="3" name="Subtitle 2"/>
          <p:cNvSpPr>
            <a:spLocks noGrp="1"/>
          </p:cNvSpPr>
          <p:nvPr>
            <p:ph type="subTitle" idx="1"/>
          </p:nvPr>
        </p:nvSpPr>
        <p:spPr/>
        <p:txBody>
          <a:bodyPr/>
          <a:lstStyle/>
          <a:p>
            <a:pPr algn="ctr"/>
            <a:r>
              <a:rPr lang="en-US" dirty="0"/>
              <a:t>Ala. Code § 26-14-9 (2012). Immunity from liability for actions under </a:t>
            </a:r>
            <a:r>
              <a:rPr lang="en-US" dirty="0" smtClean="0"/>
              <a:t>chapter</a:t>
            </a:r>
            <a:endParaRPr lang="en-US" dirty="0"/>
          </a:p>
        </p:txBody>
      </p:sp>
    </p:spTree>
    <p:extLst>
      <p:ext uri="{BB962C8B-B14F-4D97-AF65-F5344CB8AC3E}">
        <p14:creationId xmlns:p14="http://schemas.microsoft.com/office/powerpoint/2010/main" val="1822952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THIS MEANS FOR YOU</a:t>
            </a:r>
            <a:endParaRPr lang="en-US" dirty="0"/>
          </a:p>
        </p:txBody>
      </p:sp>
      <p:sp>
        <p:nvSpPr>
          <p:cNvPr id="3" name="Content Placeholder 2"/>
          <p:cNvSpPr>
            <a:spLocks noGrp="1"/>
          </p:cNvSpPr>
          <p:nvPr>
            <p:ph idx="1"/>
          </p:nvPr>
        </p:nvSpPr>
        <p:spPr/>
        <p:txBody>
          <a:bodyPr/>
          <a:lstStyle/>
          <a:p>
            <a:r>
              <a:rPr lang="en-US" dirty="0" smtClean="0"/>
              <a:t>IF YOU MAKE A REPORT IN GOOD FAITH, YOU WILL NOT FACE CHARGES AND/OR OTHER DISCPLINARY ACTIONS FOR DOING SO.</a:t>
            </a:r>
          </a:p>
          <a:p>
            <a:r>
              <a:rPr lang="en-US" dirty="0" smtClean="0"/>
              <a:t>HOWEVER, IF YOUR REPORT IS NOT IN GOOD FAITH, BUT OUT OF RETALIATION OR OTHER REASONS, YOU COULD FACE DISCPLINARY ACTIONS.</a:t>
            </a:r>
            <a:endParaRPr lang="en-US" dirty="0"/>
          </a:p>
        </p:txBody>
      </p:sp>
    </p:spTree>
    <p:extLst>
      <p:ext uri="{BB962C8B-B14F-4D97-AF65-F5344CB8AC3E}">
        <p14:creationId xmlns:p14="http://schemas.microsoft.com/office/powerpoint/2010/main" val="3407677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a:t>Any person who shall knowingly fail to make the report required by this chapter shall be guilty of a misdemeanor and shall be punished by a sentence of not more than six months' imprisonment or a fine of not more than $500.00.</a:t>
            </a:r>
            <a:endParaRPr lang="en-US" sz="2400" dirty="0"/>
          </a:p>
        </p:txBody>
      </p:sp>
      <p:sp>
        <p:nvSpPr>
          <p:cNvPr id="3" name="Subtitle 2"/>
          <p:cNvSpPr>
            <a:spLocks noGrp="1"/>
          </p:cNvSpPr>
          <p:nvPr>
            <p:ph type="subTitle" idx="1"/>
          </p:nvPr>
        </p:nvSpPr>
        <p:spPr/>
        <p:txBody>
          <a:bodyPr/>
          <a:lstStyle/>
          <a:p>
            <a:pPr algn="ctr"/>
            <a:r>
              <a:rPr lang="en-US" dirty="0"/>
              <a:t>Ala. Code § 26-14-13 (2012). Penalty for failure to make required </a:t>
            </a:r>
            <a:r>
              <a:rPr lang="en-US" dirty="0" smtClean="0"/>
              <a:t>report</a:t>
            </a:r>
            <a:endParaRPr lang="en-US" dirty="0"/>
          </a:p>
        </p:txBody>
      </p:sp>
    </p:spTree>
    <p:extLst>
      <p:ext uri="{BB962C8B-B14F-4D97-AF65-F5344CB8AC3E}">
        <p14:creationId xmlns:p14="http://schemas.microsoft.com/office/powerpoint/2010/main" val="2951992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10</TotalTime>
  <Words>432</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Century Gothic</vt:lpstr>
      <vt:lpstr>Wingdings 2</vt:lpstr>
      <vt:lpstr>Quotable</vt:lpstr>
      <vt:lpstr>MANADATORY REPORTING</vt:lpstr>
      <vt:lpstr>All hospitals, clinics, sanitariums, doctors, physicians, surgeons, medical examiners, coroners, dentists, osteopaths, optometrists, chiropractors, podiatrists, nurses, school teachers and officials, peace officers, law enforcement officials, pharmacists, social workers, day care workers or employees, mental health professionals, members of the clergy as defined in Rule 505 of the Alabama Rules of Evidence, or any other person called upon to render aid or medical assistance to any child, when the child is known or suspected to be a victim of child abuse or neglect, shall be required to report, or cause a report to be made of the same, orally, either by telephone or direct communication immediately, followed by a written report, to a duly constituted authority.</vt:lpstr>
      <vt:lpstr>IF YOU SUSPECT CHILD ABUSE/NEGLECT</vt:lpstr>
      <vt:lpstr>Any person, firm, corporation, or official, including members of a multidisciplinary child protection team, quality assurance team, child death review team, or other authorized case review team or panel, by whatever designation, participating in the making of a good faith report in an investigation or case review authorized under this chapter or other law or department practice or in the removal of a child pursuant to this chapter, or participating in a judicial proceeding resulting therefrom, shall, in so doing, be immune from any liability, civil or criminal, that might otherwise be incurred or imposed. </vt:lpstr>
      <vt:lpstr>WHAT THIS MEANS FOR YOU</vt:lpstr>
      <vt:lpstr>Any person who shall knowingly fail to make the report required by this chapter shall be guilty of a misdemeanor and shall be punished by a sentence of not more than six months' imprisonment or a fine of not more than $500.00.</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MANADATORY REPORTING</dc:title>
  <dc:creator>Diane Cofield</dc:creator>
  <cp:lastModifiedBy>Diane Cofield</cp:lastModifiedBy>
  <cp:revision>2</cp:revision>
  <dcterms:created xsi:type="dcterms:W3CDTF">2022-07-25T18:34:54Z</dcterms:created>
  <dcterms:modified xsi:type="dcterms:W3CDTF">2022-08-01T11:38:55Z</dcterms:modified>
</cp:coreProperties>
</file>